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  <p:sldId id="260" r:id="rId3"/>
    <p:sldId id="259" r:id="rId4"/>
    <p:sldId id="262" r:id="rId5"/>
    <p:sldId id="263" r:id="rId6"/>
    <p:sldId id="264" r:id="rId7"/>
    <p:sldId id="267" r:id="rId8"/>
    <p:sldId id="285" r:id="rId9"/>
    <p:sldId id="266" r:id="rId10"/>
    <p:sldId id="279" r:id="rId11"/>
    <p:sldId id="282" r:id="rId12"/>
    <p:sldId id="278" r:id="rId13"/>
    <p:sldId id="286" r:id="rId14"/>
    <p:sldId id="288" r:id="rId15"/>
    <p:sldId id="287" r:id="rId16"/>
    <p:sldId id="271" r:id="rId17"/>
    <p:sldId id="280" r:id="rId18"/>
    <p:sldId id="283" r:id="rId19"/>
    <p:sldId id="272" r:id="rId20"/>
    <p:sldId id="284" r:id="rId21"/>
    <p:sldId id="273" r:id="rId22"/>
    <p:sldId id="275" r:id="rId23"/>
    <p:sldId id="277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9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2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5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53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7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7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74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24/01/2020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4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24/01/2020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8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7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6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6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24/01/2020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12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508" y="387752"/>
            <a:ext cx="8825658" cy="64702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Govt.digvijay. Autonomous.pg.college.rajnandgaon </a:t>
            </a:r>
          </a:p>
          <a:p>
            <a:pPr algn="ctr"/>
            <a:endParaRPr lang="en-US" sz="1600" dirty="0"/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Seminar presentation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Downy Mildews , Powdery Mildews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Session-2020</a:t>
            </a:r>
            <a:endParaRPr lang="en-US" sz="1600" dirty="0" smtClean="0">
              <a:solidFill>
                <a:srgbClr val="FFC000"/>
              </a:solidFill>
            </a:endParaRPr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r>
              <a:rPr lang="en-US" b="1" dirty="0" smtClean="0"/>
              <a:t>         Guided by-                                                     presented by</a:t>
            </a:r>
          </a:p>
          <a:p>
            <a:r>
              <a:rPr lang="en-US" b="1" dirty="0" smtClean="0"/>
              <a:t>  Dr. Kiran Jain Mam           				 Okeshwer Kumar Sahu </a:t>
            </a:r>
          </a:p>
          <a:p>
            <a:r>
              <a:rPr lang="en-US" b="1" dirty="0" smtClean="0"/>
              <a:t>Department of botany                                M.S</a:t>
            </a:r>
            <a:r>
              <a:rPr lang="en-US" b="1" cap="none" dirty="0" smtClean="0"/>
              <a:t>c. forth semester</a:t>
            </a:r>
            <a:r>
              <a:rPr lang="en-US" b="1" dirty="0" smtClean="0"/>
              <a:t>	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			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48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54" y="405927"/>
            <a:ext cx="4896091" cy="5785715"/>
          </a:xfrm>
        </p:spPr>
      </p:pic>
      <p:pic>
        <p:nvPicPr>
          <p:cNvPr id="1026" name="Picture 2" descr="powdery mildew of pea के लिए इमेज परिणा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4" y="405927"/>
            <a:ext cx="4502551" cy="57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91663"/>
              </p:ext>
            </p:extLst>
          </p:nvPr>
        </p:nvGraphicFramePr>
        <p:xfrm>
          <a:off x="2032000" y="6366076"/>
          <a:ext cx="8128000" cy="40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405114">
                <a:tc>
                  <a:txBody>
                    <a:bodyPr/>
                    <a:lstStyle/>
                    <a:p>
                      <a:r>
                        <a:rPr lang="en-US" dirty="0" smtClean="0"/>
                        <a:t>FIG</a:t>
                      </a:r>
                      <a:r>
                        <a:rPr lang="en-US" baseline="0" dirty="0" smtClean="0"/>
                        <a:t> :-POWDERY MIDEWS OF  PEA PLANT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9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ysiphae polygoni hyphae के लिए इमेज परिणा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32" y="960699"/>
            <a:ext cx="8310622" cy="495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77878"/>
              </p:ext>
            </p:extLst>
          </p:nvPr>
        </p:nvGraphicFramePr>
        <p:xfrm>
          <a:off x="1585733" y="4930815"/>
          <a:ext cx="8310622" cy="98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0622"/>
              </a:tblGrid>
              <a:tr h="983848">
                <a:tc>
                  <a:txBody>
                    <a:bodyPr/>
                    <a:lstStyle/>
                    <a:p>
                      <a:r>
                        <a:rPr lang="en-US" dirty="0" smtClean="0"/>
                        <a:t>FIG:-</a:t>
                      </a:r>
                      <a:r>
                        <a:rPr lang="en-US" baseline="0" dirty="0" smtClean="0"/>
                        <a:t> ERYSIPHAE POLYGONI HYPHAE AND HOST CELL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0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8452"/>
          </a:xfrm>
        </p:spPr>
        <p:txBody>
          <a:bodyPr/>
          <a:lstStyle/>
          <a:p>
            <a:r>
              <a:rPr lang="en-US" b="1" dirty="0" smtClean="0"/>
              <a:t>DISEASE CYCLE:-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19515"/>
            <a:ext cx="10465585" cy="4884516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3494"/>
              </p:ext>
            </p:extLst>
          </p:nvPr>
        </p:nvGraphicFramePr>
        <p:xfrm>
          <a:off x="2032000" y="6308202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24091">
                <a:tc>
                  <a:txBody>
                    <a:bodyPr/>
                    <a:lstStyle/>
                    <a:p>
                      <a:r>
                        <a:rPr lang="en-US" dirty="0" smtClean="0"/>
                        <a:t>FIG:- DISEASE CYCLE OF POWDERY MILDEWS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3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35" y="555585"/>
            <a:ext cx="9167150" cy="5692815"/>
          </a:xfrm>
        </p:spPr>
      </p:pic>
    </p:spTree>
    <p:extLst>
      <p:ext uri="{BB962C8B-B14F-4D97-AF65-F5344CB8AC3E}">
        <p14:creationId xmlns:p14="http://schemas.microsoft.com/office/powerpoint/2010/main" val="285450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36176"/>
            <a:ext cx="9404723" cy="726142"/>
          </a:xfrm>
        </p:spPr>
        <p:txBody>
          <a:bodyPr/>
          <a:lstStyle/>
          <a:p>
            <a:r>
              <a:rPr lang="en-US" dirty="0" smtClean="0"/>
              <a:t>DOWNY MILDEW:-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246095"/>
            <a:ext cx="9175631" cy="4872317"/>
          </a:xfrm>
        </p:spPr>
        <p:txBody>
          <a:bodyPr/>
          <a:lstStyle/>
          <a:p>
            <a:r>
              <a:rPr lang="en-US" dirty="0" smtClean="0"/>
              <a:t>Downy mildew are primary foliage blights. They attack and spread rapidly in young, tender green leaf twig , and fruit tissues . </a:t>
            </a:r>
          </a:p>
          <a:p>
            <a:r>
              <a:rPr lang="en-US" dirty="0" smtClean="0"/>
              <a:t>They develop and are severe when a film of water is present on the plant tissues and the relative humidity in the air is hight</a:t>
            </a:r>
            <a:r>
              <a:rPr lang="en-US" dirty="0"/>
              <a:t> </a:t>
            </a:r>
            <a:r>
              <a:rPr lang="en-US" dirty="0" smtClean="0"/>
              <a:t>during cool or warm ,but not periods . Downy mildews can severe losses in short periods of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1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11016"/>
            <a:ext cx="9404723" cy="122424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DOWNY MILDEWS IN VARIOUS PLANT AND THEIR PATHOGEN:-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433897"/>
              </p:ext>
            </p:extLst>
          </p:nvPr>
        </p:nvGraphicFramePr>
        <p:xfrm>
          <a:off x="1103313" y="2052638"/>
          <a:ext cx="894714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/>
                <a:gridCol w="2982383"/>
                <a:gridCol w="29823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r>
                        <a:rPr lang="en-US" baseline="0" dirty="0" smtClean="0"/>
                        <a:t> 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 NAME (Host</a:t>
                      </a:r>
                      <a:r>
                        <a:rPr lang="en-US" baseline="0" dirty="0" smtClean="0"/>
                        <a:t>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PATHOGEN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DOWNY MILDEWS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Peronospora</a:t>
                      </a:r>
                      <a:r>
                        <a:rPr lang="en-US" i="1" u="sng" baseline="0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u="sng" baseline="0" dirty="0" smtClean="0"/>
                        <a:t>pisi</a:t>
                      </a:r>
                      <a:endParaRPr lang="en-US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DOWNY</a:t>
                      </a:r>
                      <a:r>
                        <a:rPr lang="en-US" baseline="0" dirty="0" smtClean="0"/>
                        <a:t> MILDEWS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RADISH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Peronospora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u="sng" baseline="0" dirty="0" smtClean="0"/>
                        <a:t>parasitica</a:t>
                      </a:r>
                      <a:endParaRPr lang="en-US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DOWNY</a:t>
                      </a:r>
                      <a:r>
                        <a:rPr lang="en-US" baseline="0" dirty="0" smtClean="0"/>
                        <a:t> MILDEWS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Plasmopara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u="sng" baseline="0" dirty="0" smtClean="0"/>
                        <a:t>viticola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DOWNY</a:t>
                      </a:r>
                      <a:r>
                        <a:rPr lang="en-US" baseline="0" dirty="0" smtClean="0"/>
                        <a:t> MILDEWS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GRAPES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Sclerospora</a:t>
                      </a:r>
                      <a:r>
                        <a:rPr lang="en-US" dirty="0" smtClean="0"/>
                        <a:t> </a:t>
                      </a:r>
                      <a:r>
                        <a:rPr lang="en-US" i="1" u="sng" dirty="0" smtClean="0"/>
                        <a:t>graminicola</a:t>
                      </a:r>
                      <a:endParaRPr lang="en-US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DOWNY</a:t>
                      </a:r>
                      <a:r>
                        <a:rPr lang="en-US" baseline="0" dirty="0" smtClean="0"/>
                        <a:t> MILDEWS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BAJRA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Sclerospora</a:t>
                      </a:r>
                      <a:r>
                        <a:rPr lang="en-US" dirty="0" smtClean="0"/>
                        <a:t> </a:t>
                      </a:r>
                      <a:r>
                        <a:rPr lang="en-US" i="1" u="sng" dirty="0" smtClean="0"/>
                        <a:t>graminicola</a:t>
                      </a:r>
                      <a:endParaRPr lang="en-US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DOWNY</a:t>
                      </a:r>
                      <a:r>
                        <a:rPr lang="en-US" baseline="0" dirty="0" smtClean="0"/>
                        <a:t> MILDEWS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Pernosclerospora</a:t>
                      </a:r>
                      <a:r>
                        <a:rPr lang="en-US" dirty="0" smtClean="0"/>
                        <a:t> </a:t>
                      </a:r>
                      <a:r>
                        <a:rPr lang="en-US" i="1" u="sng" dirty="0" smtClean="0"/>
                        <a:t>sorghi</a:t>
                      </a:r>
                      <a:endParaRPr lang="en-US" i="1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9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22730"/>
            <a:ext cx="11012489" cy="49754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DOWNY MILDEWS  OF GRAPES SYMPTOMS:-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81" y="1250066"/>
            <a:ext cx="3729941" cy="518545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139"/>
              </p:ext>
            </p:extLst>
          </p:nvPr>
        </p:nvGraphicFramePr>
        <p:xfrm>
          <a:off x="551329" y="1142998"/>
          <a:ext cx="6710083" cy="531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0083"/>
              </a:tblGrid>
              <a:tr h="531158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="0" dirty="0" smtClean="0"/>
                        <a:t>The</a:t>
                      </a:r>
                      <a:r>
                        <a:rPr lang="en-US" b="0" baseline="0" dirty="0" smtClean="0"/>
                        <a:t> pathogen attacks all green parts of the vine , especially the leave 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="0" baseline="0" dirty="0" smtClean="0"/>
                        <a:t>Lesions on leave are angular , yellowish , sometimes only ,and located , between the veins 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="0" baseline="0" dirty="0" smtClean="0"/>
                        <a:t>As the disease progresses , a white cottony growth can be observed on the lower leaf surface 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="0" baseline="0" dirty="0" smtClean="0"/>
                        <a:t>Severely infected leaves will drop. </a:t>
                      </a:r>
                    </a:p>
                    <a:p>
                      <a:endParaRPr 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8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2" y="740780"/>
            <a:ext cx="4247908" cy="4710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86" y="821803"/>
            <a:ext cx="3495555" cy="4537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84491"/>
              </p:ext>
            </p:extLst>
          </p:nvPr>
        </p:nvGraphicFramePr>
        <p:xfrm>
          <a:off x="868102" y="5984111"/>
          <a:ext cx="9291898" cy="509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1898"/>
              </a:tblGrid>
              <a:tr h="509285">
                <a:tc>
                  <a:txBody>
                    <a:bodyPr/>
                    <a:lstStyle/>
                    <a:p>
                      <a:r>
                        <a:rPr lang="en-US" dirty="0" smtClean="0"/>
                        <a:t>FIG:-  SYMPTOMS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DOWNY MILDEWS 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3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SMOPORA VITICOLA MYCELIUM के लिए इमेज परिणा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16" y="1157469"/>
            <a:ext cx="8958805" cy="46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10853"/>
              </p:ext>
            </p:extLst>
          </p:nvPr>
        </p:nvGraphicFramePr>
        <p:xfrm>
          <a:off x="2032000" y="6018834"/>
          <a:ext cx="8128000" cy="64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648183">
                <a:tc>
                  <a:txBody>
                    <a:bodyPr/>
                    <a:lstStyle/>
                    <a:p>
                      <a:r>
                        <a:rPr lang="en-US" dirty="0" smtClean="0"/>
                        <a:t>FIG:- SPORANGIOPHORES</a:t>
                      </a:r>
                      <a:r>
                        <a:rPr lang="en-US" baseline="0" dirty="0" smtClean="0"/>
                        <a:t> AND SPORANGIA 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2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04801"/>
            <a:ext cx="9404723" cy="609599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DISEASE CYCLE OF DOWNY MILDEWS:-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1277471"/>
            <a:ext cx="9560859" cy="4854388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97129"/>
              </p:ext>
            </p:extLst>
          </p:nvPr>
        </p:nvGraphicFramePr>
        <p:xfrm>
          <a:off x="1169894" y="6239436"/>
          <a:ext cx="8990106" cy="48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106"/>
              </a:tblGrid>
              <a:tr h="484093">
                <a:tc>
                  <a:txBody>
                    <a:bodyPr/>
                    <a:lstStyle/>
                    <a:p>
                      <a:r>
                        <a:rPr lang="en-US" dirty="0" smtClean="0"/>
                        <a:t>FIG:- GRAPES</a:t>
                      </a:r>
                      <a:r>
                        <a:rPr lang="en-US" baseline="0" dirty="0" smtClean="0"/>
                        <a:t> IN DOWNY </a:t>
                      </a:r>
                      <a:r>
                        <a:rPr lang="en-US" sz="2000" baseline="0" dirty="0" smtClean="0"/>
                        <a:t>MILDEWS</a:t>
                      </a:r>
                      <a:r>
                        <a:rPr lang="en-US" baseline="0" dirty="0" smtClean="0"/>
                        <a:t> DISEASE CYCLE 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5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1" y="81024"/>
            <a:ext cx="9404723" cy="41668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SYNOPSIS :-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8" y="657884"/>
            <a:ext cx="9586866" cy="6227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INTRODUCTION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DEFINITION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HISTORY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POWDERY MILDEWS:-    </a:t>
            </a:r>
            <a:r>
              <a:rPr lang="en-US" sz="1800" dirty="0" smtClean="0"/>
              <a:t>1. INTRODUCTION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2. PATHOGEN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3. SYMPTOMS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	   4.DISEASE CYCLE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          5 .MANAGEMENT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DOWNY  MILDEWS:- </a:t>
            </a:r>
            <a:r>
              <a:rPr lang="en-US" sz="1800" dirty="0" smtClean="0"/>
              <a:t>1. INTRODUCTION </a:t>
            </a:r>
          </a:p>
          <a:p>
            <a:pPr marL="0" indent="0">
              <a:buNone/>
            </a:pPr>
            <a:r>
              <a:rPr lang="en-US" sz="1800" dirty="0" smtClean="0"/>
              <a:t>					    2. PATHOGEN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3.SYMPTOMS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					</a:t>
            </a:r>
            <a:r>
              <a:rPr lang="en-US" sz="1800" dirty="0"/>
              <a:t> </a:t>
            </a:r>
            <a:r>
              <a:rPr lang="en-US" sz="1800" dirty="0" smtClean="0"/>
              <a:t>   4.DISEASE CYCLE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</a:t>
            </a:r>
            <a:r>
              <a:rPr lang="en-US" sz="1800" dirty="0"/>
              <a:t> </a:t>
            </a:r>
            <a:r>
              <a:rPr lang="en-US" sz="1800" dirty="0" smtClean="0"/>
              <a:t>   5. MANAGEMENT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CONCLUSION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REFERENCE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413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PHATHOGEN OF SYSTEMATIC POSITION :-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2052918"/>
            <a:ext cx="9919503" cy="4195481"/>
          </a:xfrm>
        </p:spPr>
        <p:txBody>
          <a:bodyPr/>
          <a:lstStyle/>
          <a:p>
            <a:r>
              <a:rPr lang="en-US" dirty="0" smtClean="0"/>
              <a:t>KINGDOM – MYCOTA </a:t>
            </a:r>
          </a:p>
          <a:p>
            <a:r>
              <a:rPr lang="en-US" dirty="0"/>
              <a:t> </a:t>
            </a:r>
            <a:r>
              <a:rPr lang="en-US" dirty="0" smtClean="0"/>
              <a:t>   DIVISION – EUMYCOTA </a:t>
            </a:r>
          </a:p>
          <a:p>
            <a:r>
              <a:rPr lang="en-US" dirty="0"/>
              <a:t> </a:t>
            </a:r>
            <a:r>
              <a:rPr lang="en-US" dirty="0" smtClean="0"/>
              <a:t>     CLASS- OOMYCOTA </a:t>
            </a:r>
          </a:p>
          <a:p>
            <a:r>
              <a:rPr lang="en-US" dirty="0"/>
              <a:t> </a:t>
            </a:r>
            <a:r>
              <a:rPr lang="en-US" dirty="0" smtClean="0"/>
              <a:t>        ORDER- PERONOSPORALES </a:t>
            </a:r>
          </a:p>
          <a:p>
            <a:r>
              <a:rPr lang="en-US" dirty="0"/>
              <a:t> </a:t>
            </a:r>
            <a:r>
              <a:rPr lang="en-US" dirty="0" smtClean="0"/>
              <a:t>            FAMILY – PERONOSPORACEAE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GENUS- </a:t>
            </a:r>
            <a:r>
              <a:rPr lang="en-US" i="1" u="sng" dirty="0" smtClean="0"/>
              <a:t>PLASMOPARA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SPECIES – </a:t>
            </a:r>
            <a:r>
              <a:rPr lang="en-US" i="1" u="sng" dirty="0" smtClean="0"/>
              <a:t>viticola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8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717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MANAGEMENT OF DISEASE:-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54" y="1210237"/>
            <a:ext cx="10044300" cy="5647763"/>
          </a:xfrm>
        </p:spPr>
        <p:txBody>
          <a:bodyPr/>
          <a:lstStyle/>
          <a:p>
            <a:r>
              <a:rPr lang="en-US" dirty="0" smtClean="0"/>
              <a:t>The practice  of fungicide rotation is extremely imporntant for managing downy mildew , since it is a hight –risk pathogen for the development of fungicide resistance . </a:t>
            </a:r>
          </a:p>
          <a:p>
            <a:r>
              <a:rPr lang="en-US" dirty="0" smtClean="0"/>
              <a:t>Take care to use several classes of fungicides in a downy mildew chemical control program , to prevent fungicide resistance from occurring.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5" y="562337"/>
            <a:ext cx="4914417" cy="914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CONCLUSION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are already known that fungus are the parasitic organism and caused the various types of disease on plant and all other living organisms.</a:t>
            </a:r>
          </a:p>
          <a:p>
            <a:r>
              <a:rPr lang="en-US" dirty="0" smtClean="0"/>
              <a:t>There are also obligate and facultative fungi which is caused the disease in a specific host and any other alternative host, respectively.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12" y="615387"/>
            <a:ext cx="3657599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REFERENCE :-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R.S. MEHROTRA AND ASHOK AGARWAL – PLANT PATHOLOGY ,TATA McGraw HILL EDUCATION PRIVATE LIMITED, SECOND EDITION.</a:t>
            </a:r>
          </a:p>
          <a:p>
            <a:r>
              <a:rPr lang="en-US" dirty="0" smtClean="0"/>
              <a:t>B.P. SINGH – PLANT PATHOLOGY ,AMAN PUBLISHING HOUSE LIMITED, 2004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05" y="1006999"/>
            <a:ext cx="10857052" cy="5474824"/>
          </a:xfrm>
        </p:spPr>
        <p:txBody>
          <a:bodyPr>
            <a:normAutofit/>
          </a:bodyPr>
          <a:lstStyle/>
          <a:p>
            <a:pPr marL="2277400" lvl="5" indent="0" algn="ctr"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																		THANK YOU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623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 :-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23713"/>
            <a:ext cx="8946541" cy="4567801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US" sz="2000" b="1" dirty="0"/>
              <a:t>P</a:t>
            </a:r>
            <a:r>
              <a:rPr lang="en-US" sz="2000" b="1" dirty="0" smtClean="0"/>
              <a:t>hytopathology  (</a:t>
            </a:r>
            <a:r>
              <a:rPr lang="en-US" sz="2000" b="1" dirty="0" err="1" smtClean="0"/>
              <a:t>phytons</a:t>
            </a:r>
            <a:r>
              <a:rPr lang="en-US" sz="2000" b="1" dirty="0" smtClean="0"/>
              <a:t> – plant ,pathos- suffering, logos- knowledge) is the study of the diseases of plants and covers the entire field of biological and scientific activity concerned with the understanding of this complex phenomenon . phytopathology is thus the study of the nature , development ,and control of plant diseases.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/>
              <a:t>O</a:t>
            </a:r>
            <a:r>
              <a:rPr lang="en-US" sz="2000" b="1" dirty="0" smtClean="0"/>
              <a:t>rganisms that cause infectious disease include fungi, bacteria ,viruses , viroid's ,virus like organisms ,</a:t>
            </a:r>
            <a:r>
              <a:rPr lang="en-US" sz="2000" b="1" dirty="0" err="1" smtClean="0"/>
              <a:t>phytoplasmas</a:t>
            </a:r>
            <a:r>
              <a:rPr lang="en-US" sz="2000" b="1" dirty="0" smtClean="0"/>
              <a:t> , protozoa, nematodes and parasitic plants diseases.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005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62986"/>
            <a:ext cx="9404723" cy="72920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DEFINITION:-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86" y="1585732"/>
            <a:ext cx="9494268" cy="4662667"/>
          </a:xfrm>
        </p:spPr>
        <p:txBody>
          <a:bodyPr/>
          <a:lstStyle/>
          <a:p>
            <a:pPr>
              <a:lnSpc>
                <a:spcPct val="250000"/>
              </a:lnSpc>
            </a:pPr>
            <a:endParaRPr lang="en-US" b="1" dirty="0"/>
          </a:p>
          <a:p>
            <a:pPr algn="just">
              <a:lnSpc>
                <a:spcPct val="250000"/>
              </a:lnSpc>
            </a:pPr>
            <a:r>
              <a:rPr lang="en-US" b="1" dirty="0"/>
              <a:t>“Plant pathology is that branch of agricultural , botanical or biological science which deals with the study or the causes , etiology resulting losses and control measures of plant diseases”.</a:t>
            </a:r>
          </a:p>
          <a:p>
            <a:pPr>
              <a:lnSpc>
                <a:spcPct val="2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6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5" y="208346"/>
            <a:ext cx="9404723" cy="62503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POWDERY MILDEWS:-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15" y="1238492"/>
            <a:ext cx="9542639" cy="5009908"/>
          </a:xfrm>
        </p:spPr>
        <p:txBody>
          <a:bodyPr/>
          <a:lstStyle/>
          <a:p>
            <a:r>
              <a:rPr lang="en-US" dirty="0" smtClean="0"/>
              <a:t>Powdery mildew was first reported by Butler in 1907 at Chenab canal of Punjab .</a:t>
            </a:r>
          </a:p>
          <a:p>
            <a:r>
              <a:rPr lang="en-US" dirty="0" smtClean="0"/>
              <a:t>Powdery mildews is caused by  </a:t>
            </a:r>
            <a:r>
              <a:rPr lang="en-US" b="1" i="1" u="sng" dirty="0" smtClean="0"/>
              <a:t>Erysiphe cruciferarum</a:t>
            </a:r>
            <a:r>
              <a:rPr lang="en-US" b="1" i="1" dirty="0" smtClean="0"/>
              <a:t>.</a:t>
            </a:r>
          </a:p>
          <a:p>
            <a:r>
              <a:rPr lang="en-US" dirty="0" smtClean="0"/>
              <a:t>The name </a:t>
            </a:r>
            <a:r>
              <a:rPr lang="en-US" b="1" i="1" u="sng" dirty="0" smtClean="0"/>
              <a:t>E. cruciferarum </a:t>
            </a:r>
            <a:r>
              <a:rPr lang="en-US" dirty="0" smtClean="0"/>
              <a:t>was given by Junell in 1967.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8" y="441143"/>
            <a:ext cx="10072046" cy="69317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POWDERY MILDEWS IN VARIOUS PLANT AND THEIR PATHOGENS:-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11636"/>
              </p:ext>
            </p:extLst>
          </p:nvPr>
        </p:nvGraphicFramePr>
        <p:xfrm>
          <a:off x="646109" y="1608880"/>
          <a:ext cx="10245669" cy="376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223"/>
                <a:gridCol w="3415223"/>
                <a:gridCol w="3415223"/>
              </a:tblGrid>
              <a:tr h="53085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r>
                        <a:rPr lang="en-US" baseline="0" dirty="0" smtClean="0"/>
                        <a:t> 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</a:t>
                      </a:r>
                      <a:r>
                        <a:rPr lang="en-US" baseline="0" dirty="0" smtClean="0"/>
                        <a:t> Name (Host)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Pathogen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68198">
                <a:tc>
                  <a:txBody>
                    <a:bodyPr/>
                    <a:lstStyle/>
                    <a:p>
                      <a:r>
                        <a:rPr lang="en-US" dirty="0" smtClean="0"/>
                        <a:t>Powdery mildews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u="sng" dirty="0" smtClean="0">
                          <a:solidFill>
                            <a:schemeClr val="bg1"/>
                          </a:solidFill>
                        </a:rPr>
                        <a:t>Eryshipae</a:t>
                      </a:r>
                      <a:r>
                        <a:rPr lang="en-US" i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i="0" u="sng" dirty="0" smtClean="0">
                          <a:solidFill>
                            <a:schemeClr val="bg1"/>
                          </a:solidFill>
                        </a:rPr>
                        <a:t>polygoni</a:t>
                      </a:r>
                    </a:p>
                    <a:p>
                      <a:endParaRPr lang="en-US" i="1" dirty="0"/>
                    </a:p>
                  </a:txBody>
                  <a:tcPr/>
                </a:tc>
              </a:tr>
              <a:tr h="512545">
                <a:tc>
                  <a:txBody>
                    <a:bodyPr/>
                    <a:lstStyle/>
                    <a:p>
                      <a:r>
                        <a:rPr lang="en-US" dirty="0" smtClean="0"/>
                        <a:t>Powdery</a:t>
                      </a:r>
                      <a:r>
                        <a:rPr lang="en-US" baseline="0" dirty="0" smtClean="0"/>
                        <a:t> mildews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Grapevine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Uncinula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u="sng" baseline="0" dirty="0" smtClean="0"/>
                        <a:t>necator </a:t>
                      </a:r>
                      <a:endParaRPr lang="en-US" i="1" u="sng" dirty="0"/>
                    </a:p>
                  </a:txBody>
                  <a:tcPr/>
                </a:tc>
              </a:tr>
              <a:tr h="512545">
                <a:tc>
                  <a:txBody>
                    <a:bodyPr/>
                    <a:lstStyle/>
                    <a:p>
                      <a:r>
                        <a:rPr lang="en-US" dirty="0" smtClean="0"/>
                        <a:t>Powdery</a:t>
                      </a:r>
                      <a:r>
                        <a:rPr lang="en-US" baseline="0" dirty="0" smtClean="0"/>
                        <a:t> mildews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Podosphaera</a:t>
                      </a:r>
                      <a:r>
                        <a:rPr lang="en-US" i="1" u="sng" baseline="0" dirty="0" smtClean="0"/>
                        <a:t> leucoteicha </a:t>
                      </a:r>
                      <a:endParaRPr lang="en-US" i="1" u="sng" dirty="0"/>
                    </a:p>
                  </a:txBody>
                  <a:tcPr/>
                </a:tc>
              </a:tr>
              <a:tr h="512545">
                <a:tc>
                  <a:txBody>
                    <a:bodyPr/>
                    <a:lstStyle/>
                    <a:p>
                      <a:r>
                        <a:rPr lang="en-US" dirty="0" smtClean="0"/>
                        <a:t>Powdery mildews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Mango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Oidium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u="sng" baseline="0" dirty="0" smtClean="0"/>
                        <a:t>mangiferae </a:t>
                      </a:r>
                      <a:endParaRPr lang="en-US" i="1" u="sng" dirty="0"/>
                    </a:p>
                  </a:txBody>
                  <a:tcPr/>
                </a:tc>
              </a:tr>
              <a:tr h="512545">
                <a:tc>
                  <a:txBody>
                    <a:bodyPr/>
                    <a:lstStyle/>
                    <a:p>
                      <a:r>
                        <a:rPr lang="en-US" dirty="0" smtClean="0"/>
                        <a:t>Powdery mildews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Cucurbits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Erysiphae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u="sng" baseline="0" dirty="0" smtClean="0"/>
                        <a:t>cichoracearum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125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1" y="277792"/>
            <a:ext cx="10880202" cy="6319778"/>
          </a:xfrm>
        </p:spPr>
      </p:pic>
      <p:cxnSp>
        <p:nvCxnSpPr>
          <p:cNvPr id="6" name="Straight Connector 5"/>
          <p:cNvCxnSpPr/>
          <p:nvPr/>
        </p:nvCxnSpPr>
        <p:spPr>
          <a:xfrm>
            <a:off x="5555848" y="1458410"/>
            <a:ext cx="3530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58" y="302249"/>
            <a:ext cx="9404723" cy="1237184"/>
          </a:xfrm>
        </p:spPr>
        <p:txBody>
          <a:bodyPr/>
          <a:lstStyle/>
          <a:p>
            <a:r>
              <a:rPr lang="en-US" sz="3600" dirty="0" smtClean="0"/>
              <a:t>PATHOGEN OF SYSTEMATIC POSITION:-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117" y="1539433"/>
            <a:ext cx="8946541" cy="48613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KINGDOM – MYCOTA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DIVISION- EUMYCOTA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CLASS-  LEOTIOMYCETESS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ORDER- ERYSIPHALES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FAMILY- ERYSIPHACEAE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GENUS- </a:t>
            </a:r>
            <a:r>
              <a:rPr lang="en-US" sz="2800" i="1" u="sng" dirty="0" err="1" smtClean="0"/>
              <a:t>Erysiphe</a:t>
            </a:r>
            <a:endParaRPr lang="en-US" sz="2800" i="1" u="sng" dirty="0" smtClean="0"/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           SPECIES- </a:t>
            </a:r>
            <a:r>
              <a:rPr lang="en-US" sz="2800" i="1" u="sng" dirty="0" err="1" smtClean="0"/>
              <a:t>poligoni</a:t>
            </a:r>
            <a:endParaRPr lang="en-US" sz="2800" i="1" u="sng" dirty="0" smtClean="0"/>
          </a:p>
          <a:p>
            <a:r>
              <a:rPr lang="en-US" sz="2800" i="1" u="sng" dirty="0"/>
              <a:t> </a:t>
            </a:r>
            <a:r>
              <a:rPr lang="en-US" sz="2800" i="1" u="sng" dirty="0" smtClean="0"/>
              <a:t>                      </a:t>
            </a:r>
          </a:p>
          <a:p>
            <a:r>
              <a:rPr lang="en-US" sz="2800" i="1" u="sng" dirty="0"/>
              <a:t> </a:t>
            </a:r>
            <a:r>
              <a:rPr lang="en-US" sz="2800" i="1" u="sng" dirty="0" smtClean="0"/>
              <a:t>               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263819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6771"/>
            <a:ext cx="9404723" cy="68290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POWDERY MILDEWS OF PEA:-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7" y="1354239"/>
            <a:ext cx="11725155" cy="5162308"/>
          </a:xfrm>
        </p:spPr>
        <p:txBody>
          <a:bodyPr/>
          <a:lstStyle/>
          <a:p>
            <a:r>
              <a:rPr lang="en-US" sz="2400" b="1" dirty="0" smtClean="0"/>
              <a:t>SYMPTOMS</a:t>
            </a:r>
            <a:r>
              <a:rPr lang="en-US" dirty="0" smtClean="0"/>
              <a:t> :-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Symptoms appear in dry season 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Firstly on old leaves and then others pats 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Formation of powder on both surface of leaf.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Later formation of powdery spots on tendrilis , pod etc.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White powder on plant surface 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Increase respiration and transpiration 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Decrease photosynthesis 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Spots on pod surface – grain small and shrinked –loss in yield 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04" y="1527858"/>
            <a:ext cx="3599725" cy="438680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32303"/>
              </p:ext>
            </p:extLst>
          </p:nvPr>
        </p:nvGraphicFramePr>
        <p:xfrm>
          <a:off x="3495555" y="6053559"/>
          <a:ext cx="8449518" cy="46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9518"/>
              </a:tblGrid>
              <a:tr h="462988">
                <a:tc>
                  <a:txBody>
                    <a:bodyPr/>
                    <a:lstStyle/>
                    <a:p>
                      <a:r>
                        <a:rPr lang="en-US" dirty="0" smtClean="0"/>
                        <a:t>FIG:-</a:t>
                      </a:r>
                      <a:r>
                        <a:rPr lang="en-US" baseline="0" dirty="0" smtClean="0"/>
                        <a:t> SYMPTOMS SHOWING OF POWDERY MILDEWS  DISEASE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7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401</TotalTime>
  <Words>749</Words>
  <Application>Microsoft Office PowerPoint</Application>
  <PresentationFormat>Widescreen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Wingdings</vt:lpstr>
      <vt:lpstr>Wingdings 3</vt:lpstr>
      <vt:lpstr>Ion</vt:lpstr>
      <vt:lpstr>PowerPoint Presentation</vt:lpstr>
      <vt:lpstr>SYNOPSIS :-</vt:lpstr>
      <vt:lpstr>INTRODUCTION :-</vt:lpstr>
      <vt:lpstr>DEFINITION:-</vt:lpstr>
      <vt:lpstr>POWDERY MILDEWS:-</vt:lpstr>
      <vt:lpstr>POWDERY MILDEWS IN VARIOUS PLANT AND THEIR PATHOGENS:-</vt:lpstr>
      <vt:lpstr>PowerPoint Presentation</vt:lpstr>
      <vt:lpstr>PATHOGEN OF SYSTEMATIC POSITION:-</vt:lpstr>
      <vt:lpstr>POWDERY MILDEWS OF PEA:-</vt:lpstr>
      <vt:lpstr>PowerPoint Presentation</vt:lpstr>
      <vt:lpstr>PowerPoint Presentation</vt:lpstr>
      <vt:lpstr>DISEASE CYCLE:-</vt:lpstr>
      <vt:lpstr>PowerPoint Presentation</vt:lpstr>
      <vt:lpstr>DOWNY MILDEW:- </vt:lpstr>
      <vt:lpstr>DOWNY MILDEWS IN VARIOUS PLANT AND THEIR PATHOGEN:-</vt:lpstr>
      <vt:lpstr>DOWNY MILDEWS  OF GRAPES SYMPTOMS:-</vt:lpstr>
      <vt:lpstr>PowerPoint Presentation</vt:lpstr>
      <vt:lpstr>PowerPoint Presentation</vt:lpstr>
      <vt:lpstr>DISEASE CYCLE OF DOWNY MILDEWS:-</vt:lpstr>
      <vt:lpstr>PHATHOGEN OF SYSTEMATIC POSITION :-</vt:lpstr>
      <vt:lpstr>MANAGEMENT OF DISEASE:-</vt:lpstr>
      <vt:lpstr>CONCLUSION</vt:lpstr>
      <vt:lpstr>REFERENCE :-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60</cp:revision>
  <dcterms:created xsi:type="dcterms:W3CDTF">2020-01-22T06:13:07Z</dcterms:created>
  <dcterms:modified xsi:type="dcterms:W3CDTF">2020-01-24T07:59:31Z</dcterms:modified>
</cp:coreProperties>
</file>